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1302" r:id="rId3"/>
    <p:sldId id="1306" r:id="rId4"/>
    <p:sldId id="1303" r:id="rId5"/>
    <p:sldId id="1311" r:id="rId6"/>
    <p:sldId id="1312" r:id="rId7"/>
    <p:sldId id="1310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0" autoAdjust="0"/>
    <p:restoredTop sz="88530" autoAdjust="0"/>
  </p:normalViewPr>
  <p:slideViewPr>
    <p:cSldViewPr>
      <p:cViewPr varScale="1">
        <p:scale>
          <a:sx n="205" d="100"/>
          <a:sy n="205" d="100"/>
        </p:scale>
        <p:origin x="888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86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90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48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52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8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Philemon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Paul, a prisoner for Christ Jesus, and Timothy our brother, </a:t>
            </a:r>
            <a:endParaRPr lang="en-AU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Philemon our beloved fellow worker </a:t>
            </a:r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sz="2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Apphia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our sister and Archippus our fellow soldier, and the church in your house: </a:t>
            </a:r>
            <a:endParaRPr lang="en-AU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Grace to you and peace from God our Father and the Lord Jesus Christ. </a:t>
            </a:r>
            <a:endParaRPr lang="en-AU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AU" sz="2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thank my God always when I remember you in my prayers, </a:t>
            </a:r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because I hear of your love and of the faith that you have toward the Lord Jesus and for all the saints, </a:t>
            </a:r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 pray that the sharing of your faith may become effective for the full knowledge of every good thing that is in us for the sake of Christ. </a:t>
            </a:r>
            <a:r>
              <a:rPr lang="en-AU" sz="2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have derived much joy and comfort from your love, my brother, because the hearts of the saints have been refreshed through you.</a:t>
            </a:r>
            <a:r>
              <a:rPr lang="en-AU" sz="2600" dirty="0">
                <a:solidFill>
                  <a:schemeClr val="bg1"/>
                </a:solidFill>
                <a:effectLst/>
              </a:rPr>
              <a:t>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37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Accordingly, though I am bold enough in Christ to command you to do what is required,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 for love’s sake I prefer to appeal to you—I, Paul, an old man and now a prisoner also for Christ Jesus—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appeal to you for my child, Onesimus, whose father I became in my imprisonment.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(Formerly he was useless to you, but now he is indeed useful to you and to me.)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sending him back to you, sending my very heart.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would have been glad to keep him with me, in order that he might serve me on your behalf during my imprisonment for the gospel,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 preferred to do nothing without your consent in order that your goodness might not be by compulsion but of your own accord.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perhaps is why he was parted from you for a while, that you might have him back forever,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longer as a bondservant but more than a bondservant, as a beloved brother—especially to me, but how much more to you, both in the flesh and in the Lord.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45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7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if you consider me your partner, receive him as you would receive me.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he has wronged you at all, or owes you anything, charge that to my account.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I, Paul, write this with my own hand: I will repay it—to say nothing of your owing me even your own self.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Yes, brother, I want some benefit from you in the Lord. Refresh my heart in Christ. </a:t>
            </a:r>
            <a:endParaRPr lang="en-AU" sz="245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Confident of your obedience, I write to you, knowing that you will do even more than I say.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same time, prepare a guest room for me, for I am hoping that through your prayers I will be graciously given to you. </a:t>
            </a:r>
            <a:b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AU" sz="245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Epaphras, my fellow prisoner in Christ Jesus, sends greetings to you, </a:t>
            </a:r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so do Mark, Aristarchus, Demas, and Luke, my fellow workers. </a:t>
            </a:r>
            <a:endParaRPr lang="en-AU" sz="245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45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4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grace of the Lord Jesus Christ be with your spirit.</a:t>
            </a:r>
            <a:r>
              <a:rPr lang="en-AU" sz="2450" dirty="0">
                <a:solidFill>
                  <a:schemeClr val="bg1"/>
                </a:solidFill>
                <a:effectLst/>
              </a:rPr>
              <a:t> </a:t>
            </a:r>
            <a:endParaRPr lang="en-AU" sz="245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7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Fellowship &amp; Brotherly Love for all in Lord Christ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373" y="1993404"/>
            <a:ext cx="9148546" cy="30657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omic Sans MS" panose="030F0902030302020204" pitchFamily="66" charset="0"/>
              </a:rPr>
              <a:t>Matthew 25:35–40 (ESV)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baseline="30000" dirty="0">
                <a:latin typeface="Comic Sans MS" panose="030F0902030302020204" pitchFamily="66" charset="0"/>
              </a:rPr>
              <a:t>35 </a:t>
            </a:r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For I was hungry and you gave me food, I was thirsty and you gave me drink, I was a stranger and you welcomed me,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b="1" baseline="30000" dirty="0">
                <a:latin typeface="Comic Sans MS" panose="030F0902030302020204" pitchFamily="66" charset="0"/>
              </a:rPr>
              <a:t>36 </a:t>
            </a:r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I was naked and you clothed me, I was sick and you visited me, I was in prison and you came to me.’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b="1" baseline="30000" dirty="0">
                <a:latin typeface="Comic Sans MS" panose="030F0902030302020204" pitchFamily="66" charset="0"/>
              </a:rPr>
              <a:t>37 </a:t>
            </a:r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Then the righteous will answer him, saying, ‘Lord, when did we see you hungry and feed you, or thirsty and give you drink?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b="1" baseline="30000" dirty="0">
                <a:latin typeface="Comic Sans MS" panose="030F0902030302020204" pitchFamily="66" charset="0"/>
              </a:rPr>
              <a:t>38 </a:t>
            </a:r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And when did we see you a stranger and welcome you, or naked and clothe you?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b="1" baseline="30000" dirty="0">
                <a:latin typeface="Comic Sans MS" panose="030F0902030302020204" pitchFamily="66" charset="0"/>
              </a:rPr>
              <a:t>39 </a:t>
            </a:r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And when did we see you sick or in prison and visit you?’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b="1" baseline="30000" dirty="0">
                <a:latin typeface="Comic Sans MS" panose="030F0902030302020204" pitchFamily="66" charset="0"/>
              </a:rPr>
              <a:t>40 </a:t>
            </a:r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And the King will answer them, ‘Truly, I say to you, as you did it to one of the least of these my brothers, you did it to me.’</a:t>
            </a:r>
            <a:r>
              <a:rPr lang="en-US" dirty="0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409228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Philemon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Slave Owner;  likely wealthy;  Loving &amp; supporting of brothers and sisters in Christ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BE93A2-5792-F249-CA0A-23D3758DECA4}"/>
              </a:ext>
            </a:extLst>
          </p:cNvPr>
          <p:cNvSpPr txBox="1"/>
          <p:nvPr/>
        </p:nvSpPr>
        <p:spPr>
          <a:xfrm>
            <a:off x="14514" y="70677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Onesimus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Runaway slave;  Christian;  serving Paul;  name means “Useful”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46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Fellowship &amp; Brotherly Love for all in Lord Christ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546" y="2648823"/>
            <a:ext cx="9148546" cy="27392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Colossians 3:22–4:1 (ESV)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Bondservants, obey in everything those who are your earthly masters, not by way of eye-service, as people-pleasers, but with sincerity of heart, fearing the Lord.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Whatever you do, work heartily, as for the Lord and not for men,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knowing that from the Lord you will receive the inheritance as your reward.  You are serving the Lord Christ.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the wrongdoer will be paid back for the wrong he has done, and there is no partiality.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8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Masters, treat your bondservants justly and fairly, knowing that you also have a Master in heaven.</a:t>
            </a:r>
            <a:r>
              <a:rPr lang="en-AU" dirty="0"/>
              <a:t>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409228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Philemon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Slave Owner;  likely wealthy;  Loving &amp; supporting of brothers and sisters in Christ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BE93A2-5792-F249-CA0A-23D3758DECA4}"/>
              </a:ext>
            </a:extLst>
          </p:cNvPr>
          <p:cNvSpPr txBox="1"/>
          <p:nvPr/>
        </p:nvSpPr>
        <p:spPr>
          <a:xfrm>
            <a:off x="14514" y="70677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Onesimus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Runaway slave;  Christian;  serving Paul;  name means “Useful”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650" y="1042777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letter to Colossian church taught how Christian slaves and Masters serve and are accountable to Christ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Onesimus had wronged Philemon by running away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44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Fellowship &amp; Brotherly Love for all in Lord Christ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717" y="2279031"/>
            <a:ext cx="9148546" cy="6001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165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pray that the </a:t>
            </a:r>
            <a:r>
              <a:rPr lang="en-AU" sz="165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en-AU" sz="165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AU" sz="16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κοινωνί</a:t>
            </a:r>
            <a:r>
              <a:rPr lang="en-AU" sz="16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 )  ( </a:t>
            </a:r>
            <a:r>
              <a:rPr lang="en-AU" sz="165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koinōnia</a:t>
            </a:r>
            <a:r>
              <a:rPr lang="en-AU" sz="16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)  ( fellowship )</a:t>
            </a:r>
            <a:r>
              <a:rPr lang="en-AU" sz="165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your faith may become effective for the full knowledge of every good thing that is in us for the sake of Christ.</a:t>
            </a:r>
            <a:r>
              <a:rPr lang="en-AU" sz="1650" dirty="0"/>
              <a:t> </a:t>
            </a:r>
            <a:endParaRPr lang="en-US" sz="165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E5854-980D-0BB9-941D-51F324F922B6}"/>
              </a:ext>
            </a:extLst>
          </p:cNvPr>
          <p:cNvSpPr txBox="1"/>
          <p:nvPr/>
        </p:nvSpPr>
        <p:spPr>
          <a:xfrm>
            <a:off x="0" y="409228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Philemon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Slave Owner;  likely wealthy;  Loving &amp; supporting of brothers and sisters in Christ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BE93A2-5792-F249-CA0A-23D3758DECA4}"/>
              </a:ext>
            </a:extLst>
          </p:cNvPr>
          <p:cNvSpPr txBox="1"/>
          <p:nvPr/>
        </p:nvSpPr>
        <p:spPr>
          <a:xfrm>
            <a:off x="14514" y="70677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Onesimus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Runaway slave;  Christian;  serving Paul;  name means “Useful”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8B493-24D8-282C-D4AF-79B73A02CA71}"/>
              </a:ext>
            </a:extLst>
          </p:cNvPr>
          <p:cNvSpPr txBox="1"/>
          <p:nvPr/>
        </p:nvSpPr>
        <p:spPr>
          <a:xfrm>
            <a:off x="3650" y="1042777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letter to Colossian church taught how Christian slaves and Masters serve and are accountable to Christ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Onesimus had wronged Philemon by running away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372AB7-3DD5-7BB1-7D1E-A1E97941C2FB}"/>
              </a:ext>
            </a:extLst>
          </p:cNvPr>
          <p:cNvSpPr txBox="1"/>
          <p:nvPr/>
        </p:nvSpPr>
        <p:spPr>
          <a:xfrm>
            <a:off x="6875" y="1894269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to Philemon not about “slavery”, but about Fellowship and Brotherly love to all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188DCA-C530-C6EB-06CA-74852E921544}"/>
              </a:ext>
            </a:extLst>
          </p:cNvPr>
          <p:cNvSpPr txBox="1"/>
          <p:nvPr/>
        </p:nvSpPr>
        <p:spPr>
          <a:xfrm>
            <a:off x="10525" y="2899078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“In Christ”, a slave and a slave-owner are Brothers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may ‘cost us’ to treat all Christians as brothers.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Onesimus put his life at risk by returning to make it right with Philemon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Philemon was being called to free Onesimus (losing a large investment).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428709-057C-0911-A270-3072730D69EF}"/>
              </a:ext>
            </a:extLst>
          </p:cNvPr>
          <p:cNvSpPr txBox="1"/>
          <p:nvPr/>
        </p:nvSpPr>
        <p:spPr>
          <a:xfrm>
            <a:off x="6875" y="4114955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38" indent="-7938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‘the great leveller’.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1E00AA-5416-EC2A-A440-D4D983B2C66C}"/>
              </a:ext>
            </a:extLst>
          </p:cNvPr>
          <p:cNvSpPr txBox="1"/>
          <p:nvPr/>
        </p:nvSpPr>
        <p:spPr>
          <a:xfrm>
            <a:off x="-10100" y="4404744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brings anything of worth.  All saved entirely by the Grace of God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share one Lord and Master (Jesus Christ)</a:t>
            </a:r>
          </a:p>
        </p:txBody>
      </p:sp>
    </p:spTree>
    <p:extLst>
      <p:ext uri="{BB962C8B-B14F-4D97-AF65-F5344CB8AC3E}">
        <p14:creationId xmlns:p14="http://schemas.microsoft.com/office/powerpoint/2010/main" val="46574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/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159260</TotalTime>
  <Words>1155</Words>
  <Application>Microsoft Macintosh PowerPoint</Application>
  <PresentationFormat>On-screen Show (16:10)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Courier New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2448</cp:revision>
  <cp:lastPrinted>2022-12-02T03:52:08Z</cp:lastPrinted>
  <dcterms:created xsi:type="dcterms:W3CDTF">2016-11-04T06:28:01Z</dcterms:created>
  <dcterms:modified xsi:type="dcterms:W3CDTF">2022-12-02T03:57:19Z</dcterms:modified>
</cp:coreProperties>
</file>